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matic SC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maticSC-bold.fntdata"/><Relationship Id="rId27" Type="http://schemas.openxmlformats.org/officeDocument/2006/relationships/font" Target="fonts/AmaticS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ddbfdbd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ddbfdbd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deee3bb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deee3bb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a2ac06c7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a2ac06c7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line: “ros2 topic echo /cmd_vel”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– teleop_twist_keyboard needs to be running in another terminal tab to see the /cmd_vel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a2ac06c7b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a2ac06c7b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9d68d832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9d68d832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ded81d2c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ded81d2c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9d68d832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9d68d832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ded81d2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ded81d2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LOAD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ded81d2c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ded81d2c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LOAD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9d68d832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9d68d832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9d68d832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9d68d832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ded81d2c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ded81d2c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ddbfdbdd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ddbfdbdd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ded81d2c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ded81d2c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ded81d2c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ded81d2c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ded81d2c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ded81d2c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ded81d2c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ded81d2c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d68d83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9d68d83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a2ac06c7b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a2ac06c7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 https://design.ros2.org/articles/ros_on_dds.html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a2ac06c7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a2ac06c7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-Teleop_twist_keyboard is a method of controlling a robot remotely using ros2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-our project does not utilize the “Holonomic mode” because our wheel setup doesn’t allow for strafing movements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 same </a:t>
            </a:r>
            <a:r>
              <a:rPr lang="en"/>
              <a:t>applies</a:t>
            </a:r>
            <a:r>
              <a:rPr lang="en"/>
              <a:t> for “t” and “b”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-DESCRIBE WHAT EACH LETTER CORRESPONDS TO REGARDING ROBOT MOVEMENT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I.e. ‘I’ →FORWARD, ‘K’ → STOP,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-’q/z’, ‘w/x’, ‘e/c’ → adjusts robot velocity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Removes the need for coding in speed up/slow down functions, these keys will change the linear/angular velocity coefficients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**linear/angular velocity coefficients in code are 0.96 (96% max power) in subscriber_member_function.py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UlB5rMtBgbePWbgONXo1epwzu_w2BMnv/view" TargetMode="External"/><Relationship Id="rId4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jmdF1xIwipLL67EA1mZBaltMN0X52XSq/view" TargetMode="External"/><Relationship Id="rId4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28481" l="0" r="0" t="9073"/>
          <a:stretch/>
        </p:blipFill>
        <p:spPr>
          <a:xfrm>
            <a:off x="0" y="430450"/>
            <a:ext cx="9144003" cy="428259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2492100" y="3171175"/>
            <a:ext cx="4726496" cy="15418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nton"/>
              </a:rPr>
              <a:t>BOT-BROS</a:t>
            </a:r>
          </a:p>
        </p:txBody>
      </p:sp>
      <p:sp>
        <p:nvSpPr>
          <p:cNvPr id="56" name="Google Shape;56;p13"/>
          <p:cNvSpPr/>
          <p:nvPr/>
        </p:nvSpPr>
        <p:spPr>
          <a:xfrm>
            <a:off x="4681300" y="2800600"/>
            <a:ext cx="348098" cy="2942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nton"/>
              </a:rPr>
              <a:t>THE</a:t>
            </a:r>
          </a:p>
        </p:txBody>
      </p:sp>
      <p:sp>
        <p:nvSpPr>
          <p:cNvPr id="57" name="Google Shape;57;p13"/>
          <p:cNvSpPr txBox="1"/>
          <p:nvPr/>
        </p:nvSpPr>
        <p:spPr>
          <a:xfrm rot="1486">
            <a:off x="697400" y="258500"/>
            <a:ext cx="208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DE0202"/>
                </a:solidFill>
                <a:latin typeface="Amatic SC"/>
                <a:ea typeface="Amatic SC"/>
                <a:cs typeface="Amatic SC"/>
                <a:sym typeface="Amatic SC"/>
              </a:rPr>
              <a:t>Brandon Donaldson </a:t>
            </a:r>
            <a:endParaRPr b="1" sz="2400">
              <a:solidFill>
                <a:srgbClr val="DE020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475500" y="258500"/>
            <a:ext cx="148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DE0202"/>
                </a:solidFill>
                <a:latin typeface="Amatic SC"/>
                <a:ea typeface="Amatic SC"/>
                <a:cs typeface="Amatic SC"/>
                <a:sym typeface="Amatic SC"/>
              </a:rPr>
              <a:t>Will Ward</a:t>
            </a:r>
            <a:endParaRPr b="1" sz="2400">
              <a:solidFill>
                <a:srgbClr val="DE020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190550" y="258500"/>
            <a:ext cx="208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DE0202"/>
                </a:solidFill>
                <a:latin typeface="Amatic SC"/>
                <a:ea typeface="Amatic SC"/>
                <a:cs typeface="Amatic SC"/>
                <a:sym typeface="Amatic SC"/>
              </a:rPr>
              <a:t>Austin Miller</a:t>
            </a:r>
            <a:endParaRPr b="1"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675" y="492388"/>
            <a:ext cx="7020651" cy="41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Subscriber Function</a:t>
            </a:r>
            <a:endParaRPr b="1"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Listens to publisher node</a:t>
            </a:r>
            <a:endParaRPr b="1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Teleop_twist_keyboard → publisher</a:t>
            </a:r>
            <a:endParaRPr b="1">
              <a:solidFill>
                <a:schemeClr val="dk1"/>
              </a:solidFill>
            </a:endParaRPr>
          </a:p>
          <a:p>
            <a:pPr indent="-317500" lvl="2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Keys controlling movement: ‘u’, ‘i’, ‘o’... etc.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When a key is pressed, velocity value changes are sent to /cmd_vel.</a:t>
            </a:r>
            <a:endParaRPr b="1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Subscriber function reacts accordingly…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625" y="2662338"/>
            <a:ext cx="238125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2174" y="2662350"/>
            <a:ext cx="1191450" cy="23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4853825" y="2660575"/>
            <a:ext cx="12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/cmd_vel →</a:t>
            </a:r>
            <a:endParaRPr/>
          </a:p>
        </p:txBody>
      </p:sp>
      <p:sp>
        <p:nvSpPr>
          <p:cNvPr id="131" name="Google Shape;131;p23"/>
          <p:cNvSpPr txBox="1"/>
          <p:nvPr/>
        </p:nvSpPr>
        <p:spPr>
          <a:xfrm>
            <a:off x="841025" y="2662350"/>
            <a:ext cx="140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Subscriber function reactions         →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Node Graph</a:t>
            </a:r>
            <a:endParaRPr b="1"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/teleo</a:t>
            </a:r>
            <a:r>
              <a:rPr b="1" lang="en">
                <a:solidFill>
                  <a:schemeClr val="dk1"/>
                </a:solidFill>
              </a:rPr>
              <a:t>p_twist_keyboard (NODE)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Button pressed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/cmd_vel (TOPIC)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Linear/Angular values changed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/minimal_subscriber (NODE)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Reacts to values changed and spins motors according to /cmd_vel Linear/Angular values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4318"/>
            <a:ext cx="9144001" cy="628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Encoder, Odometry, P Control</a:t>
            </a:r>
            <a:endParaRPr b="1"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Arduino -- reads Encoder counts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linear speed = cps * 2**R / (CPR * gearRatio)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o</a:t>
            </a:r>
            <a:r>
              <a:rPr b="1" lang="en">
                <a:solidFill>
                  <a:schemeClr val="dk1"/>
                </a:solidFill>
              </a:rPr>
              <a:t>dom_listener.py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Read serial data </a:t>
            </a:r>
            <a:r>
              <a:rPr b="1" lang="en">
                <a:solidFill>
                  <a:schemeClr val="dk1"/>
                </a:solidFill>
              </a:rPr>
              <a:t>--&gt; publish L and R speed to /linear_stuff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750" y="61850"/>
            <a:ext cx="2539600" cy="204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/>
        </p:nvSpPr>
        <p:spPr>
          <a:xfrm>
            <a:off x="381350" y="1192925"/>
            <a:ext cx="7038900" cy="19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bot_testing.py </a:t>
            </a:r>
            <a:endParaRPr b="1" sz="18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Subscribe to /linear_stuff --&gt; compare to desired speed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p = 0.1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error = desired_speed - speed</a:t>
            </a:r>
            <a:endParaRPr i="1"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pwm = pwm + p * error</a:t>
            </a:r>
            <a:endParaRPr/>
          </a:p>
        </p:txBody>
      </p:sp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Encoder, Odometry, P Control</a:t>
            </a:r>
            <a:endParaRPr b="1"/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36949" l="10114" r="49460" t="44750"/>
          <a:stretch/>
        </p:blipFill>
        <p:spPr>
          <a:xfrm>
            <a:off x="915288" y="3136775"/>
            <a:ext cx="7313424" cy="18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7251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902250" y="272250"/>
            <a:ext cx="7339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Motor Response Test</a:t>
            </a:r>
            <a:endParaRPr b="1" sz="2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57244"/>
            <a:ext cx="4572000" cy="342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" y="857250"/>
            <a:ext cx="4572000" cy="342898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/>
        </p:nvSpPr>
        <p:spPr>
          <a:xfrm>
            <a:off x="902250" y="272250"/>
            <a:ext cx="7339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Proportional Gain Control Test (p=0.1)</a:t>
            </a:r>
            <a:endParaRPr b="1" sz="2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66125"/>
            <a:ext cx="4572000" cy="342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66125"/>
            <a:ext cx="4572000" cy="3429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1" title="IMG_0178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 Process</a:t>
            </a:r>
            <a:endParaRPr b="1"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Part Placement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Wheel and Motor Mounts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Logic Workflow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30766" l="32227" r="24503" t="13264"/>
          <a:stretch/>
        </p:blipFill>
        <p:spPr>
          <a:xfrm>
            <a:off x="3751925" y="641200"/>
            <a:ext cx="4529549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2" title="IMG_0179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90450"/>
          </a:srgbClr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b="24151" l="0" r="0" t="21902"/>
          <a:stretch/>
        </p:blipFill>
        <p:spPr>
          <a:xfrm>
            <a:off x="5650" y="0"/>
            <a:ext cx="71512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/>
          <p:nvPr/>
        </p:nvSpPr>
        <p:spPr>
          <a:xfrm>
            <a:off x="2492100" y="3171175"/>
            <a:ext cx="3898654" cy="15136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nton"/>
              </a:rPr>
              <a:t>THE END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42588" l="17402" r="28837" t="12080"/>
          <a:stretch/>
        </p:blipFill>
        <p:spPr>
          <a:xfrm>
            <a:off x="0" y="-97500"/>
            <a:ext cx="9143997" cy="533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-385" l="890" r="-889" t="33927"/>
          <a:stretch/>
        </p:blipFill>
        <p:spPr>
          <a:xfrm>
            <a:off x="0" y="1115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87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Hardware</a:t>
            </a:r>
            <a:endParaRPr b="1"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Batteries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Raspberry Pi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Arduino Nano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Motor Driver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Future Hardware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Lidar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Robot Arm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Camera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25958" l="12976" r="10914" t="0"/>
          <a:stretch/>
        </p:blipFill>
        <p:spPr>
          <a:xfrm>
            <a:off x="2891325" y="292900"/>
            <a:ext cx="6252677" cy="45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ROS_DOMAIN_ID → Bridge For Communication</a:t>
            </a:r>
            <a:endParaRPr b="1"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Nodes on the same domain can communicate with each other.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Publisher-subscriber</a:t>
            </a:r>
            <a:endParaRPr b="1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Publisher = teleop_twist_keyboard</a:t>
            </a:r>
            <a:endParaRPr b="1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Subscriber = ‘subscriber_member_function.py’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Robot is running ‘subscriber_member_function.py’ through ssh.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In separate terminal, laptop is publishing teleop_twist_keyboard commands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Robot and laptop are ‘connected’ via ROS_DOMAIN_ID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Can be set using following terminal command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echo "export ROS_DOMAIN_ID=</a:t>
            </a:r>
            <a:r>
              <a:rPr b="1" i="1" lang="en">
                <a:solidFill>
                  <a:schemeClr val="dk1"/>
                </a:solidFill>
              </a:rPr>
              <a:t>&lt;desired number&gt;</a:t>
            </a:r>
            <a:r>
              <a:rPr b="1" lang="en">
                <a:solidFill>
                  <a:schemeClr val="dk1"/>
                </a:solidFill>
              </a:rPr>
              <a:t>" &gt;&gt; ~/.bashrc</a:t>
            </a:r>
            <a:endParaRPr b="1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‘Echoing’ this command to ~/.bashrc removes the need to repeat the process every time a new shell is created.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Teleop_twist_keyboard → Publisher</a:t>
            </a:r>
            <a:endParaRPr b="1"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201" y="1152475"/>
            <a:ext cx="6673600" cy="376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